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6"/>
  </p:notesMasterIdLst>
  <p:sldIdLst>
    <p:sldId id="256" r:id="rId2"/>
    <p:sldId id="279" r:id="rId3"/>
    <p:sldId id="280" r:id="rId4"/>
    <p:sldId id="281" r:id="rId5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292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0C4428-B72E-4744-AA33-4CF613AA00C3}" type="datetimeFigureOut">
              <a:rPr lang="cs-CZ" smtClean="0"/>
              <a:pPr/>
              <a:t>29.6.2012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2A5BDF-10EF-42B4-B82C-31766CED38B8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Přímá spojovací čár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C7AAB00-FC8E-4C9B-8DF6-DA553CC423DE}" type="datetime1">
              <a:rPr lang="cs-CZ" smtClean="0"/>
              <a:pPr/>
              <a:t>29.6.2012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cs-CZ" smtClean="0"/>
              <a:t>Zpracoval: OKS (06.12.2011)</a:t>
            </a:r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5521D6-9628-42C5-8742-15212A20471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FD7221-C919-4671-A87B-41425A32A9EA}" type="datetime1">
              <a:rPr lang="cs-CZ" smtClean="0"/>
              <a:pPr/>
              <a:t>29.6.2012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Zpracoval: OKS (06.12.2011)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5521D6-9628-42C5-8742-15212A20471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5F93DF-95AA-4B87-9A5D-7F3A7F3F78C0}" type="datetime1">
              <a:rPr lang="cs-CZ" smtClean="0"/>
              <a:pPr/>
              <a:t>29.6.2012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Zpracoval: OKS (06.12.2011)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5521D6-9628-42C5-8742-15212A20471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411D86-4FC7-4217-A961-DAC88F00EC80}" type="datetime1">
              <a:rPr lang="cs-CZ" smtClean="0"/>
              <a:pPr/>
              <a:t>29.6.2012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Zpracoval: OKS (06.12.2011)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5521D6-9628-42C5-8742-15212A20471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22AF54-B587-45CC-BE97-AF1CA25CFD06}" type="datetime1">
              <a:rPr lang="cs-CZ" smtClean="0"/>
              <a:pPr/>
              <a:t>29.6.2012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Zpracoval: OKS (06.12.2011)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5521D6-9628-42C5-8742-15212A20471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Dvojitá šip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vojitá šip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l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BA163B-B242-43D7-8E0E-2A094F1ECAE9}" type="datetime1">
              <a:rPr lang="cs-CZ" smtClean="0"/>
              <a:pPr/>
              <a:t>29.6.2012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Zpracoval: OKS (06.12.2011)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5521D6-9628-42C5-8742-15212A20471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l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187A1A-F914-46F4-A790-781B0280E4AA}" type="datetime1">
              <a:rPr lang="cs-CZ" smtClean="0"/>
              <a:pPr/>
              <a:t>29.6.2012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Zpracoval: OKS (06.12.2011)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5521D6-9628-42C5-8742-15212A20471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l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DD5489-0155-4968-A8FE-F8AC1156C0EC}" type="datetime1">
              <a:rPr lang="cs-CZ" smtClean="0"/>
              <a:pPr/>
              <a:t>29.6.2012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Zpracoval: OKS (06.12.2011)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5521D6-9628-42C5-8742-15212A20471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l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A3792C-6782-4D0E-B4FB-52CECA41A971}" type="datetime1">
              <a:rPr lang="cs-CZ" smtClean="0"/>
              <a:pPr/>
              <a:t>29.6.2012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Zpracoval: OKS (06.12.2011)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5521D6-9628-42C5-8742-15212A20471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D64AE0F-BFF3-4FAE-A2BC-5CEECA39D660}" type="datetime1">
              <a:rPr lang="cs-CZ" smtClean="0"/>
              <a:pPr/>
              <a:t>29.6.2012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Zpracoval: OKS (06.12.2011)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5521D6-9628-42C5-8742-15212A20471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l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4ACD847-EE3A-4C7F-BCFA-0A725E489C4A}" type="datetime1">
              <a:rPr lang="cs-CZ" smtClean="0"/>
              <a:pPr/>
              <a:t>29.6.2012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cs-CZ" smtClean="0"/>
              <a:t>Zpracoval: OKS (06.12.2011)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F5521D6-9628-42C5-8742-15212A20471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Přímá spojovací čár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vojitá šip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l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Přímá spojovací čár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64B90F4-FCEB-4F2E-90F5-8058B1B3BBA8}" type="datetime1">
              <a:rPr lang="cs-CZ" smtClean="0"/>
              <a:pPr/>
              <a:t>29.6.2012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cs-CZ" smtClean="0"/>
              <a:t>Zpracoval: OKS (06.12.2011)</a:t>
            </a: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F5521D6-9628-42C5-8742-15212A20471C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pull dir="ld"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79512" y="620688"/>
            <a:ext cx="8748464" cy="4104456"/>
          </a:xfrm>
        </p:spPr>
        <p:txBody>
          <a:bodyPr>
            <a:noAutofit/>
          </a:bodyPr>
          <a:lstStyle/>
          <a:p>
            <a:pPr algn="ctr"/>
            <a:r>
              <a:rPr lang="cs-CZ" sz="40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„PODNIKATELSKÁ ZÓNA“</a:t>
            </a:r>
            <a:r>
              <a:rPr lang="cs-CZ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4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&amp;</a:t>
            </a:r>
            <a:r>
              <a:rPr lang="cs-CZ" sz="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cs-CZ" sz="40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„PODNIKATELSKÝ INKUBÁTOR ŠTERNBERK“</a:t>
            </a:r>
            <a:br>
              <a:rPr lang="cs-CZ" sz="40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cs-CZ" sz="18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18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cs-CZ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 jednání</a:t>
            </a:r>
            <a:r>
              <a:rPr lang="cs-CZ" sz="18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18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cs-CZ" sz="18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18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cs-CZ" sz="1800" b="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Komise rozvoje města a správy majetku dne 13.02.2012</a:t>
            </a:r>
            <a:br>
              <a:rPr lang="cs-CZ" sz="1800" b="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cs-CZ" sz="1800" b="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 Zastupitelstva města Šternberka dne 15.02.2012</a:t>
            </a:r>
            <a:endParaRPr lang="cs-CZ" sz="1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588224" y="6309320"/>
            <a:ext cx="2350681" cy="365125"/>
          </a:xfrm>
        </p:spPr>
        <p:txBody>
          <a:bodyPr/>
          <a:lstStyle/>
          <a:p>
            <a:r>
              <a:rPr lang="cs-CZ" dirty="0" smtClean="0"/>
              <a:t>Zpracoval: OKS (13.02.2012)</a:t>
            </a:r>
            <a:endParaRPr lang="cs-CZ" dirty="0"/>
          </a:p>
        </p:txBody>
      </p:sp>
      <p:sp>
        <p:nvSpPr>
          <p:cNvPr id="5" name="Nadpis 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36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OSA Projekt s.r.o. – vizualizace PI</a:t>
            </a:r>
            <a:r>
              <a:rPr kumimoji="0" lang="cs-CZ" sz="3600" b="1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:</a:t>
            </a:r>
            <a:endParaRPr kumimoji="0" lang="cs-CZ" sz="3600" b="1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27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Obrázek 5" descr="celkov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052736"/>
            <a:ext cx="8316416" cy="5287860"/>
          </a:xfrm>
          <a:prstGeom prst="rect">
            <a:avLst/>
          </a:prstGeom>
        </p:spPr>
      </p:pic>
    </p:spTree>
  </p:cSld>
  <p:clrMapOvr>
    <a:masterClrMapping/>
  </p:clrMapOvr>
  <p:transition spd="med">
    <p:pull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588224" y="6309320"/>
            <a:ext cx="2350681" cy="365125"/>
          </a:xfrm>
        </p:spPr>
        <p:txBody>
          <a:bodyPr/>
          <a:lstStyle/>
          <a:p>
            <a:r>
              <a:rPr lang="cs-CZ" dirty="0" smtClean="0"/>
              <a:t>Zpracoval: OKS (13.02.2012)</a:t>
            </a:r>
            <a:endParaRPr lang="cs-CZ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27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Obrázek 7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558962" cy="5616624"/>
          </a:xfrm>
          <a:prstGeom prst="rect">
            <a:avLst/>
          </a:prstGeom>
        </p:spPr>
      </p:pic>
    </p:spTree>
  </p:cSld>
  <p:clrMapOvr>
    <a:masterClrMapping/>
  </p:clrMapOvr>
  <p:transition spd="med">
    <p:pull dir="l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588224" y="6309320"/>
            <a:ext cx="2350681" cy="365125"/>
          </a:xfrm>
        </p:spPr>
        <p:txBody>
          <a:bodyPr/>
          <a:lstStyle/>
          <a:p>
            <a:r>
              <a:rPr lang="cs-CZ" dirty="0" smtClean="0"/>
              <a:t>Zpracoval: OKS (13.02.2012)</a:t>
            </a:r>
            <a:endParaRPr lang="cs-CZ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27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Obrázek 4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16632"/>
            <a:ext cx="8496944" cy="5801101"/>
          </a:xfrm>
          <a:prstGeom prst="rect">
            <a:avLst/>
          </a:prstGeom>
        </p:spPr>
      </p:pic>
    </p:spTree>
  </p:cSld>
  <p:clrMapOvr>
    <a:masterClrMapping/>
  </p:clrMapOvr>
  <p:transition spd="med">
    <p:pull dir="l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684</TotalTime>
  <Words>30</Words>
  <Application>Microsoft Office PowerPoint</Application>
  <PresentationFormat>Předvádění na obrazovce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5" baseType="lpstr">
      <vt:lpstr>Shluk</vt:lpstr>
      <vt:lpstr>„PODNIKATELSKÁ ZÓNA“ &amp; „PODNIKATELSKÝ INKUBÁTOR ŠTERNBERK“  pro jednání  Komise rozvoje města a správy majetku dne 13.02.2012 a Zastupitelstva města Šternberka dne 15.02.2012</vt:lpstr>
      <vt:lpstr>OSA Projekt s.r.o. – vizualizace PI:</vt:lpstr>
      <vt:lpstr>Snímek 3</vt:lpstr>
      <vt:lpstr>Snímek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„Udržitelné využívání zdrojů energie v ZŠ Dr. Hrubého 2, Šternberk snížením energetických ztrát“  „Udržitelné využívání zdrojů energie v Základní umělecké škole, Šternberk snížením energetických ztrát“</dc:title>
  <dc:creator>stastna</dc:creator>
  <cp:lastModifiedBy>malenda</cp:lastModifiedBy>
  <cp:revision>115</cp:revision>
  <dcterms:created xsi:type="dcterms:W3CDTF">2011-10-25T11:16:14Z</dcterms:created>
  <dcterms:modified xsi:type="dcterms:W3CDTF">2012-06-29T12:41:14Z</dcterms:modified>
</cp:coreProperties>
</file>